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65" r:id="rId4"/>
    <p:sldId id="264" r:id="rId5"/>
    <p:sldId id="262" r:id="rId6"/>
    <p:sldId id="266" r:id="rId7"/>
    <p:sldId id="258" r:id="rId8"/>
    <p:sldId id="272" r:id="rId9"/>
    <p:sldId id="271" r:id="rId10"/>
    <p:sldId id="259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FF"/>
    <a:srgbClr val="105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C4E806-1B3F-4C51-B1F4-C8C06545DB56}" v="16" dt="2025-05-05T22:06:02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2" d="100"/>
          <a:sy n="62" d="100"/>
        </p:scale>
        <p:origin x="7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chi, Cocoro" userId="d9438b08-ee71-41a3-87c2-7972804091fc" providerId="ADAL" clId="{CFC4E806-1B3F-4C51-B1F4-C8C06545DB56}"/>
    <pc:docChg chg="undo custSel addSld delSld modSld">
      <pc:chgData name="Wachi, Cocoro" userId="d9438b08-ee71-41a3-87c2-7972804091fc" providerId="ADAL" clId="{CFC4E806-1B3F-4C51-B1F4-C8C06545DB56}" dt="2025-05-05T22:50:45.470" v="1795" actId="1038"/>
      <pc:docMkLst>
        <pc:docMk/>
      </pc:docMkLst>
      <pc:sldChg chg="addSp delSp modSp mod">
        <pc:chgData name="Wachi, Cocoro" userId="d9438b08-ee71-41a3-87c2-7972804091fc" providerId="ADAL" clId="{CFC4E806-1B3F-4C51-B1F4-C8C06545DB56}" dt="2025-05-05T22:01:36.811" v="1431" actId="20577"/>
        <pc:sldMkLst>
          <pc:docMk/>
          <pc:sldMk cId="2742043473" sldId="258"/>
        </pc:sldMkLst>
        <pc:spChg chg="mod">
          <ac:chgData name="Wachi, Cocoro" userId="d9438b08-ee71-41a3-87c2-7972804091fc" providerId="ADAL" clId="{CFC4E806-1B3F-4C51-B1F4-C8C06545DB56}" dt="2025-05-05T22:01:36.811" v="1431" actId="20577"/>
          <ac:spMkLst>
            <pc:docMk/>
            <pc:sldMk cId="2742043473" sldId="258"/>
            <ac:spMk id="4" creationId="{B19FC2A5-910F-CFF2-3CD0-56B241A36647}"/>
          </ac:spMkLst>
        </pc:spChg>
        <pc:picChg chg="add del mod">
          <ac:chgData name="Wachi, Cocoro" userId="d9438b08-ee71-41a3-87c2-7972804091fc" providerId="ADAL" clId="{CFC4E806-1B3F-4C51-B1F4-C8C06545DB56}" dt="2025-05-05T21:55:25.094" v="1305" actId="478"/>
          <ac:picMkLst>
            <pc:docMk/>
            <pc:sldMk cId="2742043473" sldId="258"/>
            <ac:picMk id="6" creationId="{BF213698-3200-6EB5-B1E7-03A080650461}"/>
          </ac:picMkLst>
        </pc:picChg>
        <pc:picChg chg="add del mod">
          <ac:chgData name="Wachi, Cocoro" userId="d9438b08-ee71-41a3-87c2-7972804091fc" providerId="ADAL" clId="{CFC4E806-1B3F-4C51-B1F4-C8C06545DB56}" dt="2025-05-05T21:55:23.287" v="1302" actId="478"/>
          <ac:picMkLst>
            <pc:docMk/>
            <pc:sldMk cId="2742043473" sldId="258"/>
            <ac:picMk id="8" creationId="{09E1E31B-3E94-B6A1-8DEC-E574D2652AD1}"/>
          </ac:picMkLst>
        </pc:picChg>
        <pc:picChg chg="add del mod">
          <ac:chgData name="Wachi, Cocoro" userId="d9438b08-ee71-41a3-87c2-7972804091fc" providerId="ADAL" clId="{CFC4E806-1B3F-4C51-B1F4-C8C06545DB56}" dt="2025-05-05T21:55:23.897" v="1303" actId="478"/>
          <ac:picMkLst>
            <pc:docMk/>
            <pc:sldMk cId="2742043473" sldId="258"/>
            <ac:picMk id="10" creationId="{E8E594DB-47D1-34C1-90E1-81E7077AAA3D}"/>
          </ac:picMkLst>
        </pc:picChg>
        <pc:picChg chg="add del mod">
          <ac:chgData name="Wachi, Cocoro" userId="d9438b08-ee71-41a3-87c2-7972804091fc" providerId="ADAL" clId="{CFC4E806-1B3F-4C51-B1F4-C8C06545DB56}" dt="2025-05-05T21:55:24.334" v="1304" actId="478"/>
          <ac:picMkLst>
            <pc:docMk/>
            <pc:sldMk cId="2742043473" sldId="258"/>
            <ac:picMk id="12" creationId="{335DDCF8-76A1-7E41-2412-A01E73E7D794}"/>
          </ac:picMkLst>
        </pc:picChg>
      </pc:sldChg>
      <pc:sldChg chg="addSp delSp modSp mod">
        <pc:chgData name="Wachi, Cocoro" userId="d9438b08-ee71-41a3-87c2-7972804091fc" providerId="ADAL" clId="{CFC4E806-1B3F-4C51-B1F4-C8C06545DB56}" dt="2025-05-05T21:32:14.376" v="322" actId="14100"/>
        <pc:sldMkLst>
          <pc:docMk/>
          <pc:sldMk cId="487254451" sldId="259"/>
        </pc:sldMkLst>
        <pc:spChg chg="del">
          <ac:chgData name="Wachi, Cocoro" userId="d9438b08-ee71-41a3-87c2-7972804091fc" providerId="ADAL" clId="{CFC4E806-1B3F-4C51-B1F4-C8C06545DB56}" dt="2025-05-05T19:13:31.596" v="16" actId="478"/>
          <ac:spMkLst>
            <pc:docMk/>
            <pc:sldMk cId="487254451" sldId="259"/>
            <ac:spMk id="11" creationId="{704FAA78-F959-DEAD-5C15-E656F02C7DFB}"/>
          </ac:spMkLst>
        </pc:spChg>
        <pc:spChg chg="del">
          <ac:chgData name="Wachi, Cocoro" userId="d9438b08-ee71-41a3-87c2-7972804091fc" providerId="ADAL" clId="{CFC4E806-1B3F-4C51-B1F4-C8C06545DB56}" dt="2025-05-05T19:13:30.037" v="15" actId="478"/>
          <ac:spMkLst>
            <pc:docMk/>
            <pc:sldMk cId="487254451" sldId="259"/>
            <ac:spMk id="12" creationId="{B71B0443-17FA-216D-D8D3-E1B188AE0941}"/>
          </ac:spMkLst>
        </pc:spChg>
        <pc:spChg chg="add mod">
          <ac:chgData name="Wachi, Cocoro" userId="d9438b08-ee71-41a3-87c2-7972804091fc" providerId="ADAL" clId="{CFC4E806-1B3F-4C51-B1F4-C8C06545DB56}" dt="2025-05-05T20:53:59.932" v="137" actId="1076"/>
          <ac:spMkLst>
            <pc:docMk/>
            <pc:sldMk cId="487254451" sldId="259"/>
            <ac:spMk id="18" creationId="{56B057F8-54E5-8B38-30A3-CB6CD2C153DC}"/>
          </ac:spMkLst>
        </pc:spChg>
        <pc:spChg chg="add mod">
          <ac:chgData name="Wachi, Cocoro" userId="d9438b08-ee71-41a3-87c2-7972804091fc" providerId="ADAL" clId="{CFC4E806-1B3F-4C51-B1F4-C8C06545DB56}" dt="2025-05-05T20:54:08.291" v="140" actId="1076"/>
          <ac:spMkLst>
            <pc:docMk/>
            <pc:sldMk cId="487254451" sldId="259"/>
            <ac:spMk id="29" creationId="{1D0FD568-D21D-0781-6F62-1B61D30F97BB}"/>
          </ac:spMkLst>
        </pc:spChg>
        <pc:spChg chg="add mod">
          <ac:chgData name="Wachi, Cocoro" userId="d9438b08-ee71-41a3-87c2-7972804091fc" providerId="ADAL" clId="{CFC4E806-1B3F-4C51-B1F4-C8C06545DB56}" dt="2025-05-05T20:55:46.611" v="179" actId="1076"/>
          <ac:spMkLst>
            <pc:docMk/>
            <pc:sldMk cId="487254451" sldId="259"/>
            <ac:spMk id="30" creationId="{AAF7AB80-F01A-72B5-1A24-3D7AE20D6305}"/>
          </ac:spMkLst>
        </pc:spChg>
        <pc:spChg chg="add mod">
          <ac:chgData name="Wachi, Cocoro" userId="d9438b08-ee71-41a3-87c2-7972804091fc" providerId="ADAL" clId="{CFC4E806-1B3F-4C51-B1F4-C8C06545DB56}" dt="2025-05-05T20:55:45.185" v="178" actId="1076"/>
          <ac:spMkLst>
            <pc:docMk/>
            <pc:sldMk cId="487254451" sldId="259"/>
            <ac:spMk id="31" creationId="{1A5D5185-2818-77BA-75F8-83B41F39F6EF}"/>
          </ac:spMkLst>
        </pc:spChg>
        <pc:spChg chg="add mod">
          <ac:chgData name="Wachi, Cocoro" userId="d9438b08-ee71-41a3-87c2-7972804091fc" providerId="ADAL" clId="{CFC4E806-1B3F-4C51-B1F4-C8C06545DB56}" dt="2025-05-05T20:55:43.221" v="177" actId="1076"/>
          <ac:spMkLst>
            <pc:docMk/>
            <pc:sldMk cId="487254451" sldId="259"/>
            <ac:spMk id="32" creationId="{935CA5D2-9A7C-3212-350F-4443CBDA1DD5}"/>
          </ac:spMkLst>
        </pc:spChg>
        <pc:spChg chg="add mod">
          <ac:chgData name="Wachi, Cocoro" userId="d9438b08-ee71-41a3-87c2-7972804091fc" providerId="ADAL" clId="{CFC4E806-1B3F-4C51-B1F4-C8C06545DB56}" dt="2025-05-05T20:55:41.306" v="176" actId="1076"/>
          <ac:spMkLst>
            <pc:docMk/>
            <pc:sldMk cId="487254451" sldId="259"/>
            <ac:spMk id="33" creationId="{36B9DE15-43C4-C4AA-0C5A-F7E67C09070C}"/>
          </ac:spMkLst>
        </pc:spChg>
        <pc:grpChg chg="add del mod">
          <ac:chgData name="Wachi, Cocoro" userId="d9438b08-ee71-41a3-87c2-7972804091fc" providerId="ADAL" clId="{CFC4E806-1B3F-4C51-B1F4-C8C06545DB56}" dt="2025-05-05T20:51:20.447" v="74" actId="478"/>
          <ac:grpSpMkLst>
            <pc:docMk/>
            <pc:sldMk cId="487254451" sldId="259"/>
            <ac:grpSpMk id="17" creationId="{CD9286DA-5DF3-0A2B-2AD3-210947AA940A}"/>
          </ac:grpSpMkLst>
        </pc:grpChg>
        <pc:grpChg chg="add del mod">
          <ac:chgData name="Wachi, Cocoro" userId="d9438b08-ee71-41a3-87c2-7972804091fc" providerId="ADAL" clId="{CFC4E806-1B3F-4C51-B1F4-C8C06545DB56}" dt="2025-05-05T21:30:39.905" v="308" actId="478"/>
          <ac:grpSpMkLst>
            <pc:docMk/>
            <pc:sldMk cId="487254451" sldId="259"/>
            <ac:grpSpMk id="27" creationId="{0CC48A7D-C16F-0CC1-1B95-7E3056646165}"/>
          </ac:grpSpMkLst>
        </pc:grpChg>
        <pc:grpChg chg="add del mod">
          <ac:chgData name="Wachi, Cocoro" userId="d9438b08-ee71-41a3-87c2-7972804091fc" providerId="ADAL" clId="{CFC4E806-1B3F-4C51-B1F4-C8C06545DB56}" dt="2025-05-05T20:56:53.319" v="192" actId="478"/>
          <ac:grpSpMkLst>
            <pc:docMk/>
            <pc:sldMk cId="487254451" sldId="259"/>
            <ac:grpSpMk id="28" creationId="{6CAC4615-2E4E-7DB0-8843-92799E58C23D}"/>
          </ac:grpSpMkLst>
        </pc:grpChg>
        <pc:grpChg chg="add del mod">
          <ac:chgData name="Wachi, Cocoro" userId="d9438b08-ee71-41a3-87c2-7972804091fc" providerId="ADAL" clId="{CFC4E806-1B3F-4C51-B1F4-C8C06545DB56}" dt="2025-05-05T21:31:06.314" v="312" actId="478"/>
          <ac:grpSpMkLst>
            <pc:docMk/>
            <pc:sldMk cId="487254451" sldId="259"/>
            <ac:grpSpMk id="38" creationId="{2C0A08D4-0A39-1DE9-86EC-720A75C06327}"/>
          </ac:grpSpMkLst>
        </pc:grpChg>
        <pc:picChg chg="del">
          <ac:chgData name="Wachi, Cocoro" userId="d9438b08-ee71-41a3-87c2-7972804091fc" providerId="ADAL" clId="{CFC4E806-1B3F-4C51-B1F4-C8C06545DB56}" dt="2025-05-05T19:13:26.489" v="13" actId="478"/>
          <ac:picMkLst>
            <pc:docMk/>
            <pc:sldMk cId="487254451" sldId="259"/>
            <ac:picMk id="7" creationId="{FA4CB600-3EC5-7DFB-C712-1E183F9073E7}"/>
          </ac:picMkLst>
        </pc:picChg>
        <pc:picChg chg="del">
          <ac:chgData name="Wachi, Cocoro" userId="d9438b08-ee71-41a3-87c2-7972804091fc" providerId="ADAL" clId="{CFC4E806-1B3F-4C51-B1F4-C8C06545DB56}" dt="2025-05-05T19:13:25.027" v="12" actId="478"/>
          <ac:picMkLst>
            <pc:docMk/>
            <pc:sldMk cId="487254451" sldId="259"/>
            <ac:picMk id="9" creationId="{2528E6C1-A4D8-ADFB-6D5C-5869EEE0DDD2}"/>
          </ac:picMkLst>
        </pc:picChg>
        <pc:picChg chg="del">
          <ac:chgData name="Wachi, Cocoro" userId="d9438b08-ee71-41a3-87c2-7972804091fc" providerId="ADAL" clId="{CFC4E806-1B3F-4C51-B1F4-C8C06545DB56}" dt="2025-05-05T19:13:27.917" v="14" actId="478"/>
          <ac:picMkLst>
            <pc:docMk/>
            <pc:sldMk cId="487254451" sldId="259"/>
            <ac:picMk id="10" creationId="{3792E81B-FC41-48A8-BF71-18BF81FBFCBF}"/>
          </ac:picMkLst>
        </pc:picChg>
        <pc:picChg chg="add del mod topLvl">
          <ac:chgData name="Wachi, Cocoro" userId="d9438b08-ee71-41a3-87c2-7972804091fc" providerId="ADAL" clId="{CFC4E806-1B3F-4C51-B1F4-C8C06545DB56}" dt="2025-05-05T20:51:20.447" v="74" actId="478"/>
          <ac:picMkLst>
            <pc:docMk/>
            <pc:sldMk cId="487254451" sldId="259"/>
            <ac:picMk id="14" creationId="{C3F9CCF8-FF3A-8C6C-D2A1-92B22B49F01B}"/>
          </ac:picMkLst>
        </pc:picChg>
        <pc:picChg chg="add del mod topLvl">
          <ac:chgData name="Wachi, Cocoro" userId="d9438b08-ee71-41a3-87c2-7972804091fc" providerId="ADAL" clId="{CFC4E806-1B3F-4C51-B1F4-C8C06545DB56}" dt="2025-05-05T20:51:22.279" v="75" actId="478"/>
          <ac:picMkLst>
            <pc:docMk/>
            <pc:sldMk cId="487254451" sldId="259"/>
            <ac:picMk id="16" creationId="{5A63C86E-2385-3429-63E4-93A73A429CAF}"/>
          </ac:picMkLst>
        </pc:picChg>
        <pc:picChg chg="add mod">
          <ac:chgData name="Wachi, Cocoro" userId="d9438b08-ee71-41a3-87c2-7972804091fc" providerId="ADAL" clId="{CFC4E806-1B3F-4C51-B1F4-C8C06545DB56}" dt="2025-05-05T20:52:20.878" v="95" actId="164"/>
          <ac:picMkLst>
            <pc:docMk/>
            <pc:sldMk cId="487254451" sldId="259"/>
            <ac:picMk id="20" creationId="{AAD4184A-33E2-C5A8-F9BA-C461A2544D52}"/>
          </ac:picMkLst>
        </pc:picChg>
        <pc:picChg chg="add mod">
          <ac:chgData name="Wachi, Cocoro" userId="d9438b08-ee71-41a3-87c2-7972804091fc" providerId="ADAL" clId="{CFC4E806-1B3F-4C51-B1F4-C8C06545DB56}" dt="2025-05-05T20:52:20.878" v="95" actId="164"/>
          <ac:picMkLst>
            <pc:docMk/>
            <pc:sldMk cId="487254451" sldId="259"/>
            <ac:picMk id="22" creationId="{EC5F3F2E-96D5-E524-5A76-F24C7BC8EAFD}"/>
          </ac:picMkLst>
        </pc:picChg>
        <pc:picChg chg="add mod">
          <ac:chgData name="Wachi, Cocoro" userId="d9438b08-ee71-41a3-87c2-7972804091fc" providerId="ADAL" clId="{CFC4E806-1B3F-4C51-B1F4-C8C06545DB56}" dt="2025-05-05T20:53:07.386" v="123" actId="164"/>
          <ac:picMkLst>
            <pc:docMk/>
            <pc:sldMk cId="487254451" sldId="259"/>
            <ac:picMk id="24" creationId="{54A6C593-1703-80FA-6427-F80617EEE82D}"/>
          </ac:picMkLst>
        </pc:picChg>
        <pc:picChg chg="add mod">
          <ac:chgData name="Wachi, Cocoro" userId="d9438b08-ee71-41a3-87c2-7972804091fc" providerId="ADAL" clId="{CFC4E806-1B3F-4C51-B1F4-C8C06545DB56}" dt="2025-05-05T20:53:07.386" v="123" actId="164"/>
          <ac:picMkLst>
            <pc:docMk/>
            <pc:sldMk cId="487254451" sldId="259"/>
            <ac:picMk id="26" creationId="{9B9DEFCA-3090-8254-B323-55953113AEC4}"/>
          </ac:picMkLst>
        </pc:picChg>
        <pc:picChg chg="add mod">
          <ac:chgData name="Wachi, Cocoro" userId="d9438b08-ee71-41a3-87c2-7972804091fc" providerId="ADAL" clId="{CFC4E806-1B3F-4C51-B1F4-C8C06545DB56}" dt="2025-05-05T20:57:27.014" v="203" actId="164"/>
          <ac:picMkLst>
            <pc:docMk/>
            <pc:sldMk cId="487254451" sldId="259"/>
            <ac:picMk id="35" creationId="{F1D255C4-C5D9-CE8A-3F73-655E267EE48F}"/>
          </ac:picMkLst>
        </pc:picChg>
        <pc:picChg chg="add mod">
          <ac:chgData name="Wachi, Cocoro" userId="d9438b08-ee71-41a3-87c2-7972804091fc" providerId="ADAL" clId="{CFC4E806-1B3F-4C51-B1F4-C8C06545DB56}" dt="2025-05-05T20:57:27.014" v="203" actId="164"/>
          <ac:picMkLst>
            <pc:docMk/>
            <pc:sldMk cId="487254451" sldId="259"/>
            <ac:picMk id="37" creationId="{BD15F95E-612E-9D7D-8411-724ED50D7641}"/>
          </ac:picMkLst>
        </pc:picChg>
        <pc:picChg chg="add mod">
          <ac:chgData name="Wachi, Cocoro" userId="d9438b08-ee71-41a3-87c2-7972804091fc" providerId="ADAL" clId="{CFC4E806-1B3F-4C51-B1F4-C8C06545DB56}" dt="2025-05-05T21:32:08.452" v="321" actId="14100"/>
          <ac:picMkLst>
            <pc:docMk/>
            <pc:sldMk cId="487254451" sldId="259"/>
            <ac:picMk id="40" creationId="{83095DC6-5EC1-0BD8-3B3D-BC09B1B4C97B}"/>
          </ac:picMkLst>
        </pc:picChg>
        <pc:picChg chg="add mod">
          <ac:chgData name="Wachi, Cocoro" userId="d9438b08-ee71-41a3-87c2-7972804091fc" providerId="ADAL" clId="{CFC4E806-1B3F-4C51-B1F4-C8C06545DB56}" dt="2025-05-05T21:32:14.376" v="322" actId="14100"/>
          <ac:picMkLst>
            <pc:docMk/>
            <pc:sldMk cId="487254451" sldId="259"/>
            <ac:picMk id="42" creationId="{038AF9D3-9890-4AFF-E01A-B6E9A07E1F47}"/>
          </ac:picMkLst>
        </pc:picChg>
      </pc:sldChg>
      <pc:sldChg chg="modSp mod">
        <pc:chgData name="Wachi, Cocoro" userId="d9438b08-ee71-41a3-87c2-7972804091fc" providerId="ADAL" clId="{CFC4E806-1B3F-4C51-B1F4-C8C06545DB56}" dt="2025-05-05T21:59:16.500" v="1385" actId="20577"/>
        <pc:sldMkLst>
          <pc:docMk/>
          <pc:sldMk cId="1426069966" sldId="262"/>
        </pc:sldMkLst>
        <pc:spChg chg="mod">
          <ac:chgData name="Wachi, Cocoro" userId="d9438b08-ee71-41a3-87c2-7972804091fc" providerId="ADAL" clId="{CFC4E806-1B3F-4C51-B1F4-C8C06545DB56}" dt="2025-05-05T21:59:16.500" v="1385" actId="20577"/>
          <ac:spMkLst>
            <pc:docMk/>
            <pc:sldMk cId="1426069966" sldId="262"/>
            <ac:spMk id="10" creationId="{EA69D350-FC12-748A-1BEC-2C2F3A498346}"/>
          </ac:spMkLst>
        </pc:spChg>
      </pc:sldChg>
      <pc:sldChg chg="modSp mod">
        <pc:chgData name="Wachi, Cocoro" userId="d9438b08-ee71-41a3-87c2-7972804091fc" providerId="ADAL" clId="{CFC4E806-1B3F-4C51-B1F4-C8C06545DB56}" dt="2025-05-05T22:49:54.791" v="1791" actId="20577"/>
        <pc:sldMkLst>
          <pc:docMk/>
          <pc:sldMk cId="3934701109" sldId="264"/>
        </pc:sldMkLst>
        <pc:spChg chg="mod">
          <ac:chgData name="Wachi, Cocoro" userId="d9438b08-ee71-41a3-87c2-7972804091fc" providerId="ADAL" clId="{CFC4E806-1B3F-4C51-B1F4-C8C06545DB56}" dt="2025-05-05T22:49:54.791" v="1791" actId="20577"/>
          <ac:spMkLst>
            <pc:docMk/>
            <pc:sldMk cId="3934701109" sldId="264"/>
            <ac:spMk id="10" creationId="{7EEB9187-BAB6-F4B8-B76A-BBDE24543C61}"/>
          </ac:spMkLst>
        </pc:spChg>
      </pc:sldChg>
      <pc:sldChg chg="modSp mod">
        <pc:chgData name="Wachi, Cocoro" userId="d9438b08-ee71-41a3-87c2-7972804091fc" providerId="ADAL" clId="{CFC4E806-1B3F-4C51-B1F4-C8C06545DB56}" dt="2025-05-05T22:00:43.569" v="1420" actId="20577"/>
        <pc:sldMkLst>
          <pc:docMk/>
          <pc:sldMk cId="591396036" sldId="266"/>
        </pc:sldMkLst>
        <pc:spChg chg="mod">
          <ac:chgData name="Wachi, Cocoro" userId="d9438b08-ee71-41a3-87c2-7972804091fc" providerId="ADAL" clId="{CFC4E806-1B3F-4C51-B1F4-C8C06545DB56}" dt="2025-05-05T22:00:43.569" v="1420" actId="20577"/>
          <ac:spMkLst>
            <pc:docMk/>
            <pc:sldMk cId="591396036" sldId="266"/>
            <ac:spMk id="10" creationId="{FA5ABBF4-3823-C657-AB6A-7C17BA7EB2A4}"/>
          </ac:spMkLst>
        </pc:spChg>
      </pc:sldChg>
      <pc:sldChg chg="modSp mod">
        <pc:chgData name="Wachi, Cocoro" userId="d9438b08-ee71-41a3-87c2-7972804091fc" providerId="ADAL" clId="{CFC4E806-1B3F-4C51-B1F4-C8C06545DB56}" dt="2025-05-05T15:01:18.659" v="11" actId="1076"/>
        <pc:sldMkLst>
          <pc:docMk/>
          <pc:sldMk cId="2466497129" sldId="267"/>
        </pc:sldMkLst>
        <pc:spChg chg="mod">
          <ac:chgData name="Wachi, Cocoro" userId="d9438b08-ee71-41a3-87c2-7972804091fc" providerId="ADAL" clId="{CFC4E806-1B3F-4C51-B1F4-C8C06545DB56}" dt="2025-05-05T15:01:18.659" v="11" actId="1076"/>
          <ac:spMkLst>
            <pc:docMk/>
            <pc:sldMk cId="2466497129" sldId="267"/>
            <ac:spMk id="2" creationId="{5FDDEEE1-E988-6200-649C-BD2C43E92AE7}"/>
          </ac:spMkLst>
        </pc:spChg>
      </pc:sldChg>
      <pc:sldChg chg="add">
        <pc:chgData name="Wachi, Cocoro" userId="d9438b08-ee71-41a3-87c2-7972804091fc" providerId="ADAL" clId="{CFC4E806-1B3F-4C51-B1F4-C8C06545DB56}" dt="2025-05-05T15:01:07.208" v="0" actId="2890"/>
        <pc:sldMkLst>
          <pc:docMk/>
          <pc:sldMk cId="3941342927" sldId="268"/>
        </pc:sldMkLst>
      </pc:sldChg>
      <pc:sldChg chg="addSp delSp modSp add mod">
        <pc:chgData name="Wachi, Cocoro" userId="d9438b08-ee71-41a3-87c2-7972804091fc" providerId="ADAL" clId="{CFC4E806-1B3F-4C51-B1F4-C8C06545DB56}" dt="2025-05-05T21:32:44.207" v="329" actId="1076"/>
        <pc:sldMkLst>
          <pc:docMk/>
          <pc:sldMk cId="1716645973" sldId="269"/>
        </pc:sldMkLst>
        <pc:spChg chg="mod">
          <ac:chgData name="Wachi, Cocoro" userId="d9438b08-ee71-41a3-87c2-7972804091fc" providerId="ADAL" clId="{CFC4E806-1B3F-4C51-B1F4-C8C06545DB56}" dt="2025-05-05T21:14:33.456" v="294" actId="1037"/>
          <ac:spMkLst>
            <pc:docMk/>
            <pc:sldMk cId="1716645973" sldId="269"/>
            <ac:spMk id="18" creationId="{5D18B33A-E100-DF9D-A73D-7B660AB5E573}"/>
          </ac:spMkLst>
        </pc:spChg>
        <pc:spChg chg="mod">
          <ac:chgData name="Wachi, Cocoro" userId="d9438b08-ee71-41a3-87c2-7972804091fc" providerId="ADAL" clId="{CFC4E806-1B3F-4C51-B1F4-C8C06545DB56}" dt="2025-05-05T21:14:16.248" v="275" actId="20577"/>
          <ac:spMkLst>
            <pc:docMk/>
            <pc:sldMk cId="1716645973" sldId="269"/>
            <ac:spMk id="29" creationId="{B6B7D9F4-70A0-9BC1-BE69-48C1E33D670C}"/>
          </ac:spMkLst>
        </pc:spChg>
        <pc:grpChg chg="add del mod">
          <ac:chgData name="Wachi, Cocoro" userId="d9438b08-ee71-41a3-87c2-7972804091fc" providerId="ADAL" clId="{CFC4E806-1B3F-4C51-B1F4-C8C06545DB56}" dt="2025-05-05T21:30:04.760" v="299" actId="478"/>
          <ac:grpSpMkLst>
            <pc:docMk/>
            <pc:sldMk cId="1716645973" sldId="269"/>
            <ac:grpSpMk id="7" creationId="{9B8D91E4-C489-63E8-F750-AC4AF14C58E2}"/>
          </ac:grpSpMkLst>
        </pc:grpChg>
        <pc:grpChg chg="add del mod">
          <ac:chgData name="Wachi, Cocoro" userId="d9438b08-ee71-41a3-87c2-7972804091fc" providerId="ADAL" clId="{CFC4E806-1B3F-4C51-B1F4-C8C06545DB56}" dt="2025-05-05T21:30:23.072" v="303" actId="478"/>
          <ac:grpSpMkLst>
            <pc:docMk/>
            <pc:sldMk cId="1716645973" sldId="269"/>
            <ac:grpSpMk id="12" creationId="{80A80AEA-0813-B8B8-0D2F-DAE8F5F6A9D6}"/>
          </ac:grpSpMkLst>
        </pc:grpChg>
        <pc:grpChg chg="del">
          <ac:chgData name="Wachi, Cocoro" userId="d9438b08-ee71-41a3-87c2-7972804091fc" providerId="ADAL" clId="{CFC4E806-1B3F-4C51-B1F4-C8C06545DB56}" dt="2025-05-05T21:10:22.112" v="206" actId="478"/>
          <ac:grpSpMkLst>
            <pc:docMk/>
            <pc:sldMk cId="1716645973" sldId="269"/>
            <ac:grpSpMk id="27" creationId="{AF52D2AC-C849-E7C1-4449-3C1F717E930E}"/>
          </ac:grpSpMkLst>
        </pc:grpChg>
        <pc:grpChg chg="del">
          <ac:chgData name="Wachi, Cocoro" userId="d9438b08-ee71-41a3-87c2-7972804091fc" providerId="ADAL" clId="{CFC4E806-1B3F-4C51-B1F4-C8C06545DB56}" dt="2025-05-05T21:10:23.251" v="207" actId="478"/>
          <ac:grpSpMkLst>
            <pc:docMk/>
            <pc:sldMk cId="1716645973" sldId="269"/>
            <ac:grpSpMk id="38" creationId="{DD6D8CE1-086E-5016-CF7A-B91999E7FF64}"/>
          </ac:grpSpMkLst>
        </pc:grpChg>
        <pc:picChg chg="add mod">
          <ac:chgData name="Wachi, Cocoro" userId="d9438b08-ee71-41a3-87c2-7972804091fc" providerId="ADAL" clId="{CFC4E806-1B3F-4C51-B1F4-C8C06545DB56}" dt="2025-05-05T21:12:13.471" v="245" actId="164"/>
          <ac:picMkLst>
            <pc:docMk/>
            <pc:sldMk cId="1716645973" sldId="269"/>
            <ac:picMk id="4" creationId="{74E2FA5E-8DDC-D022-8FED-02E06FBC71DA}"/>
          </ac:picMkLst>
        </pc:picChg>
        <pc:picChg chg="add mod">
          <ac:chgData name="Wachi, Cocoro" userId="d9438b08-ee71-41a3-87c2-7972804091fc" providerId="ADAL" clId="{CFC4E806-1B3F-4C51-B1F4-C8C06545DB56}" dt="2025-05-05T21:12:13.471" v="245" actId="164"/>
          <ac:picMkLst>
            <pc:docMk/>
            <pc:sldMk cId="1716645973" sldId="269"/>
            <ac:picMk id="6" creationId="{503C08B6-197F-82AA-010A-748ACB2C0AB2}"/>
          </ac:picMkLst>
        </pc:picChg>
        <pc:picChg chg="add del mod topLvl">
          <ac:chgData name="Wachi, Cocoro" userId="d9438b08-ee71-41a3-87c2-7972804091fc" providerId="ADAL" clId="{CFC4E806-1B3F-4C51-B1F4-C8C06545DB56}" dt="2025-05-05T21:30:23.072" v="303" actId="478"/>
          <ac:picMkLst>
            <pc:docMk/>
            <pc:sldMk cId="1716645973" sldId="269"/>
            <ac:picMk id="9" creationId="{F3C04EDE-CB19-78DF-55F7-03C2431CEEE9}"/>
          </ac:picMkLst>
        </pc:picChg>
        <pc:picChg chg="add del mod topLvl">
          <ac:chgData name="Wachi, Cocoro" userId="d9438b08-ee71-41a3-87c2-7972804091fc" providerId="ADAL" clId="{CFC4E806-1B3F-4C51-B1F4-C8C06545DB56}" dt="2025-05-05T21:30:24.629" v="304" actId="478"/>
          <ac:picMkLst>
            <pc:docMk/>
            <pc:sldMk cId="1716645973" sldId="269"/>
            <ac:picMk id="11" creationId="{1DC2A69C-BB1D-B966-F913-CA0F6111C5D3}"/>
          </ac:picMkLst>
        </pc:picChg>
        <pc:picChg chg="add mod">
          <ac:chgData name="Wachi, Cocoro" userId="d9438b08-ee71-41a3-87c2-7972804091fc" providerId="ADAL" clId="{CFC4E806-1B3F-4C51-B1F4-C8C06545DB56}" dt="2025-05-05T21:32:36.915" v="327" actId="14100"/>
          <ac:picMkLst>
            <pc:docMk/>
            <pc:sldMk cId="1716645973" sldId="269"/>
            <ac:picMk id="14" creationId="{6BB85BE8-7A35-0151-CF06-D5B1F84FFA0C}"/>
          </ac:picMkLst>
        </pc:picChg>
        <pc:picChg chg="add mod">
          <ac:chgData name="Wachi, Cocoro" userId="d9438b08-ee71-41a3-87c2-7972804091fc" providerId="ADAL" clId="{CFC4E806-1B3F-4C51-B1F4-C8C06545DB56}" dt="2025-05-05T21:32:44.207" v="329" actId="1076"/>
          <ac:picMkLst>
            <pc:docMk/>
            <pc:sldMk cId="1716645973" sldId="269"/>
            <ac:picMk id="16" creationId="{FAE0033B-2BA1-B1CC-D6C6-8541DABA0400}"/>
          </ac:picMkLst>
        </pc:picChg>
      </pc:sldChg>
      <pc:sldChg chg="add del">
        <pc:chgData name="Wachi, Cocoro" userId="d9438b08-ee71-41a3-87c2-7972804091fc" providerId="ADAL" clId="{CFC4E806-1B3F-4C51-B1F4-C8C06545DB56}" dt="2025-05-05T21:57:55.703" v="1328" actId="47"/>
        <pc:sldMkLst>
          <pc:docMk/>
          <pc:sldMk cId="1371728953" sldId="270"/>
        </pc:sldMkLst>
      </pc:sldChg>
      <pc:sldChg chg="addSp delSp modSp add mod">
        <pc:chgData name="Wachi, Cocoro" userId="d9438b08-ee71-41a3-87c2-7972804091fc" providerId="ADAL" clId="{CFC4E806-1B3F-4C51-B1F4-C8C06545DB56}" dt="2025-05-05T22:50:45.470" v="1795" actId="1038"/>
        <pc:sldMkLst>
          <pc:docMk/>
          <pc:sldMk cId="1359306102" sldId="271"/>
        </pc:sldMkLst>
        <pc:spChg chg="del">
          <ac:chgData name="Wachi, Cocoro" userId="d9438b08-ee71-41a3-87c2-7972804091fc" providerId="ADAL" clId="{CFC4E806-1B3F-4C51-B1F4-C8C06545DB56}" dt="2025-05-05T21:50:45.160" v="1145" actId="478"/>
          <ac:spMkLst>
            <pc:docMk/>
            <pc:sldMk cId="1359306102" sldId="271"/>
            <ac:spMk id="3" creationId="{B2FFE51E-B75F-29DC-3BB7-8EF6C60C278A}"/>
          </ac:spMkLst>
        </pc:spChg>
        <pc:spChg chg="add del mod">
          <ac:chgData name="Wachi, Cocoro" userId="d9438b08-ee71-41a3-87c2-7972804091fc" providerId="ADAL" clId="{CFC4E806-1B3F-4C51-B1F4-C8C06545DB56}" dt="2025-05-05T21:51:30.511" v="1157" actId="478"/>
          <ac:spMkLst>
            <pc:docMk/>
            <pc:sldMk cId="1359306102" sldId="271"/>
            <ac:spMk id="4" creationId="{0C9A96FD-478F-AE75-31E1-85D032DB0DDB}"/>
          </ac:spMkLst>
        </pc:spChg>
        <pc:spChg chg="add del mod">
          <ac:chgData name="Wachi, Cocoro" userId="d9438b08-ee71-41a3-87c2-7972804091fc" providerId="ADAL" clId="{CFC4E806-1B3F-4C51-B1F4-C8C06545DB56}" dt="2025-05-05T21:50:50.239" v="1146" actId="478"/>
          <ac:spMkLst>
            <pc:docMk/>
            <pc:sldMk cId="1359306102" sldId="271"/>
            <ac:spMk id="7" creationId="{091E25C5-62D6-23DF-8FA2-15742BBECE78}"/>
          </ac:spMkLst>
        </pc:spChg>
        <pc:spChg chg="add mod">
          <ac:chgData name="Wachi, Cocoro" userId="d9438b08-ee71-41a3-87c2-7972804091fc" providerId="ADAL" clId="{CFC4E806-1B3F-4C51-B1F4-C8C06545DB56}" dt="2025-05-05T22:04:21.267" v="1587" actId="20577"/>
          <ac:spMkLst>
            <pc:docMk/>
            <pc:sldMk cId="1359306102" sldId="271"/>
            <ac:spMk id="11" creationId="{B87415F6-BAEA-04DD-D942-71911BE0E4C5}"/>
          </ac:spMkLst>
        </pc:spChg>
        <pc:picChg chg="mod">
          <ac:chgData name="Wachi, Cocoro" userId="d9438b08-ee71-41a3-87c2-7972804091fc" providerId="ADAL" clId="{CFC4E806-1B3F-4C51-B1F4-C8C06545DB56}" dt="2025-05-05T21:53:36.931" v="1251" actId="14100"/>
          <ac:picMkLst>
            <pc:docMk/>
            <pc:sldMk cId="1359306102" sldId="271"/>
            <ac:picMk id="6" creationId="{3B6648A2-D8BA-CA97-26C4-F80ADBF02A6E}"/>
          </ac:picMkLst>
        </pc:picChg>
        <pc:picChg chg="mod">
          <ac:chgData name="Wachi, Cocoro" userId="d9438b08-ee71-41a3-87c2-7972804091fc" providerId="ADAL" clId="{CFC4E806-1B3F-4C51-B1F4-C8C06545DB56}" dt="2025-05-05T22:50:40.438" v="1793" actId="1038"/>
          <ac:picMkLst>
            <pc:docMk/>
            <pc:sldMk cId="1359306102" sldId="271"/>
            <ac:picMk id="8" creationId="{A90185B1-2F19-0694-1D8C-2108CC037B27}"/>
          </ac:picMkLst>
        </pc:picChg>
        <pc:picChg chg="mod">
          <ac:chgData name="Wachi, Cocoro" userId="d9438b08-ee71-41a3-87c2-7972804091fc" providerId="ADAL" clId="{CFC4E806-1B3F-4C51-B1F4-C8C06545DB56}" dt="2025-05-05T22:50:45.470" v="1795" actId="1038"/>
          <ac:picMkLst>
            <pc:docMk/>
            <pc:sldMk cId="1359306102" sldId="271"/>
            <ac:picMk id="10" creationId="{DE6374C6-AC13-E4E6-7A94-40B9374EDA6E}"/>
          </ac:picMkLst>
        </pc:picChg>
        <pc:picChg chg="mod">
          <ac:chgData name="Wachi, Cocoro" userId="d9438b08-ee71-41a3-87c2-7972804091fc" providerId="ADAL" clId="{CFC4E806-1B3F-4C51-B1F4-C8C06545DB56}" dt="2025-05-05T21:54:02.312" v="1276" actId="1076"/>
          <ac:picMkLst>
            <pc:docMk/>
            <pc:sldMk cId="1359306102" sldId="271"/>
            <ac:picMk id="12" creationId="{1DA29253-11A6-4457-A3E3-C9933B798852}"/>
          </ac:picMkLst>
        </pc:picChg>
      </pc:sldChg>
      <pc:sldChg chg="addSp delSp modSp add del mod">
        <pc:chgData name="Wachi, Cocoro" userId="d9438b08-ee71-41a3-87c2-7972804091fc" providerId="ADAL" clId="{CFC4E806-1B3F-4C51-B1F4-C8C06545DB56}" dt="2025-05-05T21:56:01.969" v="1313" actId="47"/>
        <pc:sldMkLst>
          <pc:docMk/>
          <pc:sldMk cId="472777520" sldId="272"/>
        </pc:sldMkLst>
        <pc:spChg chg="del">
          <ac:chgData name="Wachi, Cocoro" userId="d9438b08-ee71-41a3-87c2-7972804091fc" providerId="ADAL" clId="{CFC4E806-1B3F-4C51-B1F4-C8C06545DB56}" dt="2025-05-05T21:55:42.226" v="1308" actId="478"/>
          <ac:spMkLst>
            <pc:docMk/>
            <pc:sldMk cId="472777520" sldId="272"/>
            <ac:spMk id="3" creationId="{CC328DA6-FF86-B933-BE2B-613645AC3EA2}"/>
          </ac:spMkLst>
        </pc:spChg>
        <pc:spChg chg="mod">
          <ac:chgData name="Wachi, Cocoro" userId="d9438b08-ee71-41a3-87c2-7972804091fc" providerId="ADAL" clId="{CFC4E806-1B3F-4C51-B1F4-C8C06545DB56}" dt="2025-05-05T21:55:46.891" v="1310" actId="1076"/>
          <ac:spMkLst>
            <pc:docMk/>
            <pc:sldMk cId="472777520" sldId="272"/>
            <ac:spMk id="4" creationId="{ABCC566F-04DC-2289-F94C-56FEDD961AE4}"/>
          </ac:spMkLst>
        </pc:spChg>
        <pc:spChg chg="add del mod">
          <ac:chgData name="Wachi, Cocoro" userId="d9438b08-ee71-41a3-87c2-7972804091fc" providerId="ADAL" clId="{CFC4E806-1B3F-4C51-B1F4-C8C06545DB56}" dt="2025-05-05T21:55:44.555" v="1309" actId="478"/>
          <ac:spMkLst>
            <pc:docMk/>
            <pc:sldMk cId="472777520" sldId="272"/>
            <ac:spMk id="6" creationId="{31064B3C-696F-0DCD-C098-0796B27EE866}"/>
          </ac:spMkLst>
        </pc:spChg>
      </pc:sldChg>
      <pc:sldChg chg="addSp delSp modSp new mod">
        <pc:chgData name="Wachi, Cocoro" userId="d9438b08-ee71-41a3-87c2-7972804091fc" providerId="ADAL" clId="{CFC4E806-1B3F-4C51-B1F4-C8C06545DB56}" dt="2025-05-05T22:06:18.355" v="1754" actId="1076"/>
        <pc:sldMkLst>
          <pc:docMk/>
          <pc:sldMk cId="3356763239" sldId="272"/>
        </pc:sldMkLst>
        <pc:spChg chg="add mod">
          <ac:chgData name="Wachi, Cocoro" userId="d9438b08-ee71-41a3-87c2-7972804091fc" providerId="ADAL" clId="{CFC4E806-1B3F-4C51-B1F4-C8C06545DB56}" dt="2025-05-05T21:56:34.886" v="1321" actId="20577"/>
          <ac:spMkLst>
            <pc:docMk/>
            <pc:sldMk cId="3356763239" sldId="272"/>
            <ac:spMk id="3" creationId="{34AE550C-65BD-A8F0-1433-6C9DE05F1324}"/>
          </ac:spMkLst>
        </pc:spChg>
        <pc:spChg chg="add mod">
          <ac:chgData name="Wachi, Cocoro" userId="d9438b08-ee71-41a3-87c2-7972804091fc" providerId="ADAL" clId="{CFC4E806-1B3F-4C51-B1F4-C8C06545DB56}" dt="2025-05-05T21:58:47.355" v="1364" actId="255"/>
          <ac:spMkLst>
            <pc:docMk/>
            <pc:sldMk cId="3356763239" sldId="272"/>
            <ac:spMk id="4" creationId="{6AC6E821-DD23-E3DE-A3B0-77DADD6232C1}"/>
          </ac:spMkLst>
        </pc:spChg>
        <pc:spChg chg="add mod">
          <ac:chgData name="Wachi, Cocoro" userId="d9438b08-ee71-41a3-87c2-7972804091fc" providerId="ADAL" clId="{CFC4E806-1B3F-4C51-B1F4-C8C06545DB56}" dt="2025-05-05T22:05:57.156" v="1721" actId="20577"/>
          <ac:spMkLst>
            <pc:docMk/>
            <pc:sldMk cId="3356763239" sldId="272"/>
            <ac:spMk id="5" creationId="{1F694810-DAAE-92AB-0DA7-751C2B567BC5}"/>
          </ac:spMkLst>
        </pc:spChg>
        <pc:spChg chg="add del mod">
          <ac:chgData name="Wachi, Cocoro" userId="d9438b08-ee71-41a3-87c2-7972804091fc" providerId="ADAL" clId="{CFC4E806-1B3F-4C51-B1F4-C8C06545DB56}" dt="2025-05-05T22:06:18.355" v="1754" actId="1076"/>
          <ac:spMkLst>
            <pc:docMk/>
            <pc:sldMk cId="3356763239" sldId="272"/>
            <ac:spMk id="6" creationId="{92127FFF-BAF1-BFAE-513F-B37D36748D3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8C087-215B-45C5-8D90-B7CE2B2190BB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87A04-2741-4EB6-85AE-BE6A32FF8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46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87A04-2741-4EB6-85AE-BE6A32FF84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0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0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5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43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1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5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3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4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2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3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4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55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y.cnn.com/2015/11/29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A0FDA51A-6D3B-870C-A9E6-C5FF2C50D5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1FB74-8225-9EC6-47A4-C744869CA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FFFFFF"/>
                </a:solidFill>
              </a:rPr>
              <a:t>Estimating the Price of S&amp;P 500 Using Economic and Financial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5DE20-8409-BD0B-D527-1BF9B28DE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70" y="5253051"/>
            <a:ext cx="4892948" cy="812923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Group: Stonks Go Up</a:t>
            </a:r>
          </a:p>
          <a:p>
            <a:r>
              <a:rPr lang="en-US" dirty="0">
                <a:solidFill>
                  <a:srgbClr val="FFFFFF"/>
                </a:solidFill>
              </a:rPr>
              <a:t>Liam Otten, </a:t>
            </a:r>
            <a:r>
              <a:rPr lang="en-US" dirty="0" err="1">
                <a:solidFill>
                  <a:srgbClr val="FFFFFF"/>
                </a:solidFill>
              </a:rPr>
              <a:t>Cocoro</a:t>
            </a:r>
            <a:r>
              <a:rPr lang="en-US" dirty="0">
                <a:solidFill>
                  <a:srgbClr val="FFFFFF"/>
                </a:solidFill>
              </a:rPr>
              <a:t> Wachi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568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D882-B75B-39F7-37E5-32701309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44079"/>
            <a:ext cx="1987971" cy="834271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B057F8-54E5-8B38-30A3-CB6CD2C153DC}"/>
              </a:ext>
            </a:extLst>
          </p:cNvPr>
          <p:cNvSpPr txBox="1"/>
          <p:nvPr/>
        </p:nvSpPr>
        <p:spPr>
          <a:xfrm>
            <a:off x="8605261" y="647142"/>
            <a:ext cx="378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Prediction from 2022-7-8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0FD568-D21D-0781-6F62-1B61D30F97BB}"/>
              </a:ext>
            </a:extLst>
          </p:cNvPr>
          <p:cNvSpPr txBox="1"/>
          <p:nvPr/>
        </p:nvSpPr>
        <p:spPr>
          <a:xfrm>
            <a:off x="2276220" y="647142"/>
            <a:ext cx="378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Prediction from 2024-2-23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F7AB80-F01A-72B5-1A24-3D7AE20D6305}"/>
              </a:ext>
            </a:extLst>
          </p:cNvPr>
          <p:cNvSpPr txBox="1"/>
          <p:nvPr/>
        </p:nvSpPr>
        <p:spPr>
          <a:xfrm rot="18535632" flipH="1">
            <a:off x="5595721" y="1355739"/>
            <a:ext cx="124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S&amp;P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5D5185-2818-77BA-75F8-83B41F39F6EF}"/>
              </a:ext>
            </a:extLst>
          </p:cNvPr>
          <p:cNvSpPr txBox="1"/>
          <p:nvPr/>
        </p:nvSpPr>
        <p:spPr>
          <a:xfrm rot="18600000" flipH="1">
            <a:off x="5551367" y="2666898"/>
            <a:ext cx="124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EUR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5CA5D2-9A7C-3212-350F-4443CBDA1DD5}"/>
              </a:ext>
            </a:extLst>
          </p:cNvPr>
          <p:cNvSpPr txBox="1"/>
          <p:nvPr/>
        </p:nvSpPr>
        <p:spPr>
          <a:xfrm rot="18600000" flipH="1">
            <a:off x="5651594" y="3908136"/>
            <a:ext cx="124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B9DE15-43C4-C4AA-0C5A-F7E67C09070C}"/>
              </a:ext>
            </a:extLst>
          </p:cNvPr>
          <p:cNvSpPr txBox="1"/>
          <p:nvPr/>
        </p:nvSpPr>
        <p:spPr>
          <a:xfrm rot="18600000" flipH="1">
            <a:off x="5529336" y="5299280"/>
            <a:ext cx="124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Bond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3095DC6-5EC1-0BD8-3B3D-BC09B1B4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4" y="1011910"/>
            <a:ext cx="5473593" cy="55020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8AF9D3-9890-4AFF-E01A-B6E9A07E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1" y="1030659"/>
            <a:ext cx="5637986" cy="54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4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94572-B705-C0C6-6C05-39C6618EF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6BF0A-E359-641F-EF0C-BD02C88C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44079"/>
            <a:ext cx="1987971" cy="834271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18B33A-E100-DF9D-A73D-7B660AB5E573}"/>
              </a:ext>
            </a:extLst>
          </p:cNvPr>
          <p:cNvSpPr txBox="1"/>
          <p:nvPr/>
        </p:nvSpPr>
        <p:spPr>
          <a:xfrm>
            <a:off x="8477245" y="647142"/>
            <a:ext cx="378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Prediction from 2022-11-11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B7D9F4-70A0-9BC1-BE69-48C1E33D670C}"/>
              </a:ext>
            </a:extLst>
          </p:cNvPr>
          <p:cNvSpPr txBox="1"/>
          <p:nvPr/>
        </p:nvSpPr>
        <p:spPr>
          <a:xfrm>
            <a:off x="2276220" y="647142"/>
            <a:ext cx="378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Prediction from 2023-8-18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01AE0F-B1D2-803A-848E-14670B69E71B}"/>
              </a:ext>
            </a:extLst>
          </p:cNvPr>
          <p:cNvSpPr txBox="1"/>
          <p:nvPr/>
        </p:nvSpPr>
        <p:spPr>
          <a:xfrm rot="18535632" flipH="1">
            <a:off x="5595721" y="1355739"/>
            <a:ext cx="124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S&amp;P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6CB370-2D34-2380-48EF-EFD2A0043427}"/>
              </a:ext>
            </a:extLst>
          </p:cNvPr>
          <p:cNvSpPr txBox="1"/>
          <p:nvPr/>
        </p:nvSpPr>
        <p:spPr>
          <a:xfrm rot="18600000" flipH="1">
            <a:off x="5551367" y="2666898"/>
            <a:ext cx="124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EUR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9C228F-8F0F-EE91-D8BD-9AF31A40BA13}"/>
              </a:ext>
            </a:extLst>
          </p:cNvPr>
          <p:cNvSpPr txBox="1"/>
          <p:nvPr/>
        </p:nvSpPr>
        <p:spPr>
          <a:xfrm rot="18600000" flipH="1">
            <a:off x="5651594" y="3908136"/>
            <a:ext cx="124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JPY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1660C9-9E51-F005-639D-DC0DF16C336C}"/>
              </a:ext>
            </a:extLst>
          </p:cNvPr>
          <p:cNvSpPr txBox="1"/>
          <p:nvPr/>
        </p:nvSpPr>
        <p:spPr>
          <a:xfrm rot="18600000" flipH="1">
            <a:off x="5529336" y="5299280"/>
            <a:ext cx="124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Bond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85BE8-7A35-0151-CF06-D5B1F84F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396" y="1029014"/>
            <a:ext cx="5543547" cy="54366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E0033B-2BA1-B1CC-D6C6-8541DABA0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59" y="1014900"/>
            <a:ext cx="5481787" cy="546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4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A02A3-1D01-2497-64C9-77E3C9960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EEE1-E988-6200-649C-BD2C43E9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90" y="383376"/>
            <a:ext cx="6034097" cy="834271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6649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448CE-AEE7-5004-8C33-83A93400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55D3-1F0E-3151-0CC9-1DB9F94E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13" y="372359"/>
            <a:ext cx="6034097" cy="834271"/>
          </a:xfrm>
        </p:spPr>
        <p:txBody>
          <a:bodyPr>
            <a:normAutofit/>
          </a:bodyPr>
          <a:lstStyle/>
          <a:p>
            <a:r>
              <a:rPr lang="en-US" dirty="0"/>
              <a:t>Improvements/Discussion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941342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661BCB-DEDF-680D-4B49-40071358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07" y="2940295"/>
            <a:ext cx="7890353" cy="363789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32C5EB-1EBC-F48E-02C4-17DCAE4E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88" y="1162227"/>
            <a:ext cx="11132867" cy="21828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The S&amp;P 500 (Standard’s &amp; Poor’s 500) tracks the top 500 largest publicly traded companies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Movement of S&amp;P reflects a broader economic trend 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Many factors like international/political events, macroeconomic trends affect S&amp;P price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214B60-390B-CBB7-1DFC-60C1E3B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44" y="382132"/>
            <a:ext cx="2721188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54DE8-8380-6D1B-87A3-9C4F5AE82E2C}"/>
              </a:ext>
            </a:extLst>
          </p:cNvPr>
          <p:cNvSpPr txBox="1"/>
          <p:nvPr/>
        </p:nvSpPr>
        <p:spPr>
          <a:xfrm>
            <a:off x="302071" y="3257480"/>
            <a:ext cx="437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It’s hard to predict!!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B92628-88F7-636C-45F1-8C378FE9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43" y="5217974"/>
            <a:ext cx="1737467" cy="9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24B15-7AD7-3886-C0CC-D9D327033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2FFF6C-F845-3EFF-7A51-6FB2BBFBDC47}"/>
              </a:ext>
            </a:extLst>
          </p:cNvPr>
          <p:cNvSpPr txBox="1"/>
          <p:nvPr/>
        </p:nvSpPr>
        <p:spPr>
          <a:xfrm>
            <a:off x="252150" y="3609052"/>
            <a:ext cx="65495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Hypothesis </a:t>
            </a:r>
          </a:p>
          <a:p>
            <a:pPr marL="608076" lvl="1" indent="-342900">
              <a:lnSpc>
                <a:spcPct val="100000"/>
              </a:lnSpc>
            </a:pPr>
            <a:r>
              <a:rPr lang="en-US" sz="2200" b="1" dirty="0"/>
              <a:t>H  : Indicators such as Dow Jones index, US GDP, CPI, HPI, and Foreign Exchange have no correlation with the price of S&amp;P 500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93A5FE0-9B9F-2007-FE32-25E6E0B6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43" y="354424"/>
            <a:ext cx="2721188" cy="1097280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C5F16DF0-2F32-D830-972B-41B0C14F44BA}"/>
              </a:ext>
            </a:extLst>
          </p:cNvPr>
          <p:cNvSpPr txBox="1">
            <a:spLocks/>
          </p:cNvSpPr>
          <p:nvPr/>
        </p:nvSpPr>
        <p:spPr>
          <a:xfrm>
            <a:off x="251894" y="1138368"/>
            <a:ext cx="9469621" cy="249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This project focuses on past movement of key financial indicators, ignoring other influences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See how effective a simple model like a Linear Regression works with a complex index.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Create a model that predicts future price using movement from 60 previous days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5F734-62D0-BF63-4C1B-101B3A572214}"/>
              </a:ext>
            </a:extLst>
          </p:cNvPr>
          <p:cNvSpPr txBox="1"/>
          <p:nvPr/>
        </p:nvSpPr>
        <p:spPr>
          <a:xfrm>
            <a:off x="732201" y="4131198"/>
            <a:ext cx="311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0</a:t>
            </a:r>
          </a:p>
        </p:txBody>
      </p:sp>
      <p:pic>
        <p:nvPicPr>
          <p:cNvPr id="1028" name="Picture 4" descr="New York Times calls Donald Trump's latest criticisms 'outrageous'">
            <a:extLst>
              <a:ext uri="{FF2B5EF4-FFF2-40B4-BE49-F238E27FC236}">
                <a16:creationId xmlns:a16="http://schemas.microsoft.com/office/drawing/2014/main" id="{78B4054F-713F-E73E-F994-B19448EE5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04" y="3348776"/>
            <a:ext cx="4298701" cy="29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6F3D5B-EA69-C7C7-F83A-08032B4A04C3}"/>
              </a:ext>
            </a:extLst>
          </p:cNvPr>
          <p:cNvSpPr txBox="1"/>
          <p:nvPr/>
        </p:nvSpPr>
        <p:spPr>
          <a:xfrm>
            <a:off x="7641405" y="6277778"/>
            <a:ext cx="3999215" cy="36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https://money.cnn.com/2015/11/29/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405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5A095-7FC0-3258-7878-B438D5FF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EEB9187-BAB6-F4B8-B76A-BBDE24543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Data was pulled from a variety of sources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This project uses daily/monthly/quarterly data from 1/1/1987 to 3/25/2025 – about 38 years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Dependent variable is the S&amp;P 500 Price  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Feature variables: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/>
              <a:t>       S&amp;P 500, Dow Jones index, US GDP, USD/EUR, USD/JPY, Home Price Index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/>
              <a:t>       (HPI), Consumer Price Index (CPI), Federal Bond Yield. </a:t>
            </a:r>
          </a:p>
          <a:p>
            <a:pPr lvl="2">
              <a:lnSpc>
                <a:spcPct val="100000"/>
              </a:lnSpc>
            </a:pPr>
            <a:r>
              <a:rPr lang="en-US" sz="2000" b="1" dirty="0"/>
              <a:t>All are public information and relatively known to common people.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67D88E-DC62-EA79-6D12-880F5AAFB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535"/>
          <a:stretch/>
        </p:blipFill>
        <p:spPr>
          <a:xfrm>
            <a:off x="3793979" y="229275"/>
            <a:ext cx="7757941" cy="222933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3D5EF7E-4DC4-814E-A043-150E815E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93632"/>
            <a:ext cx="2721188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0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4232-EF71-2954-D20A-ABE7F78EC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F151CFE-CD2A-AB35-1E59-35D992D1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3340563"/>
            <a:ext cx="5588207" cy="2659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56F73-F3C3-1809-A309-9A7561DD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15" y="338181"/>
            <a:ext cx="534171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Time Series Features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69D350-FC12-748A-1BEC-2C2F3A498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33" y="1112662"/>
            <a:ext cx="10124722" cy="20775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Used </a:t>
            </a:r>
            <a:r>
              <a:rPr lang="en-US" sz="2200" b="1" dirty="0" err="1"/>
              <a:t>ffill</a:t>
            </a:r>
            <a:r>
              <a:rPr lang="en-US" sz="2200" b="1" dirty="0"/>
              <a:t>() to create continuous data for non-daily data 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Filtered out weekends since market is closed -&gt; affects accuracy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Data with exponential growth was linearized using log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Was determined by visualizing each data and decided manually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D65B9F-13F1-D8EF-B67E-3A60DCA53A3C}"/>
              </a:ext>
            </a:extLst>
          </p:cNvPr>
          <p:cNvSpPr/>
          <p:nvPr/>
        </p:nvSpPr>
        <p:spPr>
          <a:xfrm>
            <a:off x="1414898" y="3473450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BD3FC-CE81-58B3-3B26-4AF1CC0F33E2}"/>
              </a:ext>
            </a:extLst>
          </p:cNvPr>
          <p:cNvSpPr/>
          <p:nvPr/>
        </p:nvSpPr>
        <p:spPr>
          <a:xfrm>
            <a:off x="2588133" y="3473450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CF57D0-2F08-6C38-A179-D10886975391}"/>
              </a:ext>
            </a:extLst>
          </p:cNvPr>
          <p:cNvSpPr/>
          <p:nvPr/>
        </p:nvSpPr>
        <p:spPr>
          <a:xfrm>
            <a:off x="3776664" y="3479800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074EC4-A79B-4648-5AB4-C4081B5C1517}"/>
              </a:ext>
            </a:extLst>
          </p:cNvPr>
          <p:cNvSpPr/>
          <p:nvPr/>
        </p:nvSpPr>
        <p:spPr>
          <a:xfrm>
            <a:off x="4945418" y="3480842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277D03-83B5-514A-6154-EFB72164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009" y="3297158"/>
            <a:ext cx="6302560" cy="267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097CA-6F5F-E3EE-A26D-6EB6BD22D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1E4B-A8B1-B435-6D27-C42C2CF6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92" y="248949"/>
            <a:ext cx="4893454" cy="1097280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5ABBF4-3823-C657-AB6A-7C17BA7EB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57" y="3625844"/>
            <a:ext cx="10890928" cy="18873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For each daily feature, we added 60 extra features for each of the 60 previous days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The linear Regression we developed uses 480 total features (8 features × 60 days)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From there, we selected the highest influencing features to remove redundancy</a:t>
            </a:r>
          </a:p>
          <a:p>
            <a:pPr lvl="2">
              <a:lnSpc>
                <a:spcPct val="100000"/>
              </a:lnSpc>
            </a:pPr>
            <a:r>
              <a:rPr lang="en-US" sz="2200" b="1" dirty="0"/>
              <a:t>Implemented a greedy model -&gt; uses 117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34F-8ADD-ADE5-54FE-EC04F2A15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962" y="1052693"/>
            <a:ext cx="7384523" cy="23939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139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2391-DFE2-7BFC-6F46-2A38FF8B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14"/>
            <a:ext cx="2287848" cy="58650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94CD-95E4-5C8B-B5C4-0BBA03D1C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192600"/>
            <a:ext cx="10890928" cy="1402818"/>
          </a:xfrm>
        </p:spPr>
        <p:txBody>
          <a:bodyPr>
            <a:normAutofit/>
          </a:bodyPr>
          <a:lstStyle/>
          <a:p>
            <a:r>
              <a:rPr lang="en-US" sz="2200" b="1" dirty="0"/>
              <a:t>Used scikit-learn Linear Regression</a:t>
            </a:r>
          </a:p>
          <a:p>
            <a:pPr lvl="1"/>
            <a:r>
              <a:rPr lang="en-US" sz="2200" b="1" dirty="0"/>
              <a:t>Data used for training were standardized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FC2A5-910F-CFF2-3CD0-56B241A36647}"/>
              </a:ext>
            </a:extLst>
          </p:cNvPr>
          <p:cNvSpPr txBox="1"/>
          <p:nvPr/>
        </p:nvSpPr>
        <p:spPr>
          <a:xfrm>
            <a:off x="742141" y="2113347"/>
            <a:ext cx="11084255" cy="103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Idea 1: Predict 10 days into the future all at once, using the 60 previous days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Idea 2: Predict next days price using 60 previous days relative to the prediction	</a:t>
            </a:r>
          </a:p>
        </p:txBody>
      </p:sp>
    </p:spTree>
    <p:extLst>
      <p:ext uri="{BB962C8B-B14F-4D97-AF65-F5344CB8AC3E}">
        <p14:creationId xmlns:p14="http://schemas.microsoft.com/office/powerpoint/2010/main" val="274204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E550C-65BD-A8F0-1433-6C9DE05F1324}"/>
              </a:ext>
            </a:extLst>
          </p:cNvPr>
          <p:cNvSpPr txBox="1"/>
          <p:nvPr/>
        </p:nvSpPr>
        <p:spPr>
          <a:xfrm>
            <a:off x="428946" y="1012874"/>
            <a:ext cx="9670550" cy="1039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Idea 1: Predict 10 days into the future all at once, using the 60 previous days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	Only one linear regression model, Easy to understand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C6E821-DD23-E3DE-A3B0-77DADD6232C1}"/>
              </a:ext>
            </a:extLst>
          </p:cNvPr>
          <p:cNvSpPr txBox="1"/>
          <p:nvPr/>
        </p:nvSpPr>
        <p:spPr>
          <a:xfrm>
            <a:off x="2414427" y="2989780"/>
            <a:ext cx="2496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5"/>
                </a:solidFill>
              </a:rPr>
              <a:t>Liam can you fill in this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94810-DAAE-92AB-0DA7-751C2B567BC5}"/>
              </a:ext>
            </a:extLst>
          </p:cNvPr>
          <p:cNvSpPr txBox="1"/>
          <p:nvPr/>
        </p:nvSpPr>
        <p:spPr>
          <a:xfrm>
            <a:off x="5928189" y="3277456"/>
            <a:ext cx="2496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think the reason why this model is so pessimistic is because of Mean-reversion bias. So use that to say why we didn’t use this model.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27FFF-BAF1-BFAE-513F-B37D36748D3D}"/>
              </a:ext>
            </a:extLst>
          </p:cNvPr>
          <p:cNvSpPr txBox="1"/>
          <p:nvPr/>
        </p:nvSpPr>
        <p:spPr>
          <a:xfrm>
            <a:off x="9108040" y="3735163"/>
            <a:ext cx="1982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include some visual</a:t>
            </a:r>
          </a:p>
        </p:txBody>
      </p:sp>
    </p:spTree>
    <p:extLst>
      <p:ext uri="{BB962C8B-B14F-4D97-AF65-F5344CB8AC3E}">
        <p14:creationId xmlns:p14="http://schemas.microsoft.com/office/powerpoint/2010/main" val="3356763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A2032-246E-1B88-D844-173D5A6C7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1C2B-2E3B-1736-0796-25869854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14"/>
            <a:ext cx="2287848" cy="58650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648A2-D8BA-CA97-26C4-F80ADBF0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5" y="104775"/>
            <a:ext cx="5795819" cy="2166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0185B1-2F19-0694-1D8C-2108CC037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0" y="2198666"/>
            <a:ext cx="5647208" cy="2206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6374C6-AC13-E4E6-7A94-40B9374ED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56" y="4292524"/>
            <a:ext cx="5687219" cy="2126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29253-11A6-4457-A3E3-C9933B798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001" y="4292524"/>
            <a:ext cx="5635777" cy="2189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7415F6-BAEA-04DD-D942-71911BE0E4C5}"/>
              </a:ext>
            </a:extLst>
          </p:cNvPr>
          <p:cNvSpPr txBox="1"/>
          <p:nvPr/>
        </p:nvSpPr>
        <p:spPr>
          <a:xfrm>
            <a:off x="5867430" y="178401"/>
            <a:ext cx="6199909" cy="3070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Idea 2: Predict next days price using data from 60 previous days relative to the prediction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Recursive approach with moving window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Needs previous days data for all four features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Trained linear model for multiple 	features </a:t>
            </a:r>
          </a:p>
        </p:txBody>
      </p:sp>
    </p:spTree>
    <p:extLst>
      <p:ext uri="{BB962C8B-B14F-4D97-AF65-F5344CB8AC3E}">
        <p14:creationId xmlns:p14="http://schemas.microsoft.com/office/powerpoint/2010/main" val="135930610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4261</TotalTime>
  <Words>524</Words>
  <Application>Microsoft Office PowerPoint</Application>
  <PresentationFormat>Widescreen</PresentationFormat>
  <Paragraphs>66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Grandview Display</vt:lpstr>
      <vt:lpstr>DashVTI</vt:lpstr>
      <vt:lpstr>Estimating the Price of S&amp;P 500 Using Economic and Financial Indicators</vt:lpstr>
      <vt:lpstr>Background</vt:lpstr>
      <vt:lpstr>Purpose</vt:lpstr>
      <vt:lpstr>Features </vt:lpstr>
      <vt:lpstr>Time Series Features </vt:lpstr>
      <vt:lpstr>Feature Engineering</vt:lpstr>
      <vt:lpstr>Model</vt:lpstr>
      <vt:lpstr>PowerPoint Presentation</vt:lpstr>
      <vt:lpstr>Model</vt:lpstr>
      <vt:lpstr>Result</vt:lpstr>
      <vt:lpstr>Result</vt:lpstr>
      <vt:lpstr>Conclusion</vt:lpstr>
      <vt:lpstr>Improvements/Discussion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Otten, Liam</dc:creator>
  <cp:lastModifiedBy>Wachi, Cocoro</cp:lastModifiedBy>
  <cp:revision>2</cp:revision>
  <dcterms:created xsi:type="dcterms:W3CDTF">2025-04-29T22:51:41Z</dcterms:created>
  <dcterms:modified xsi:type="dcterms:W3CDTF">2025-05-05T22:50:48Z</dcterms:modified>
</cp:coreProperties>
</file>